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62" r:id="rId6"/>
    <p:sldId id="264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8A5033-D6E3-4F45-87A1-608673E40F4D}" v="46" dt="2026-08-05T13:32:41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ément BOURHIS" userId="5ac5fe42-ea1b-4a8b-997f-7c736292a5c5" providerId="ADAL" clId="{3E2E1B97-7006-4682-A4B4-33C2E238680E}"/>
    <pc:docChg chg="undo redo custSel modMainMaster">
      <pc:chgData name="Clément BOURHIS" userId="5ac5fe42-ea1b-4a8b-997f-7c736292a5c5" providerId="ADAL" clId="{3E2E1B97-7006-4682-A4B4-33C2E238680E}" dt="2026-08-05T13:32:41.643" v="598" actId="14100"/>
      <pc:docMkLst>
        <pc:docMk/>
      </pc:docMkLst>
      <pc:sldMasterChg chg="modSp mod modSldLayout">
        <pc:chgData name="Clément BOURHIS" userId="5ac5fe42-ea1b-4a8b-997f-7c736292a5c5" providerId="ADAL" clId="{3E2E1B97-7006-4682-A4B4-33C2E238680E}" dt="2026-08-05T13:32:41.643" v="598" actId="14100"/>
        <pc:sldMasterMkLst>
          <pc:docMk/>
          <pc:sldMasterMk cId="2869706969" sldId="2147483648"/>
        </pc:sldMasterMkLst>
        <pc:sldLayoutChg chg="addSp delSp modSp mod">
          <pc:chgData name="Clément BOURHIS" userId="5ac5fe42-ea1b-4a8b-997f-7c736292a5c5" providerId="ADAL" clId="{3E2E1B97-7006-4682-A4B4-33C2E238680E}" dt="2026-08-05T13:32:41.643" v="598" actId="14100"/>
          <pc:sldLayoutMkLst>
            <pc:docMk/>
            <pc:sldMasterMk cId="2869706969" sldId="2147483648"/>
            <pc:sldLayoutMk cId="267675971" sldId="2147483649"/>
          </pc:sldLayoutMkLst>
          <pc:grpChg chg="add mod">
            <ac:chgData name="Clément BOURHIS" userId="5ac5fe42-ea1b-4a8b-997f-7c736292a5c5" providerId="ADAL" clId="{3E2E1B97-7006-4682-A4B4-33C2E238680E}" dt="2026-08-05T13:32:41.643" v="598" actId="14100"/>
            <ac:grpSpMkLst>
              <pc:docMk/>
              <pc:sldMasterMk cId="2869706969" sldId="2147483648"/>
              <pc:sldLayoutMk cId="267675971" sldId="2147483649"/>
              <ac:grpSpMk id="7" creationId="{C6D5AC33-BCC4-1223-3D2B-5E6DA2F7F18C}"/>
            </ac:grpSpMkLst>
          </pc:grpChg>
          <pc:grpChg chg="add del mod">
            <ac:chgData name="Clément BOURHIS" userId="5ac5fe42-ea1b-4a8b-997f-7c736292a5c5" providerId="ADAL" clId="{3E2E1B97-7006-4682-A4B4-33C2E238680E}" dt="2026-08-05T13:25:33.194" v="581" actId="165"/>
            <ac:grpSpMkLst>
              <pc:docMk/>
              <pc:sldMasterMk cId="2869706969" sldId="2147483648"/>
              <pc:sldLayoutMk cId="267675971" sldId="2147483649"/>
              <ac:grpSpMk id="37" creationId="{95520A66-D211-D02F-F37E-D1BCB82B11E2}"/>
            </ac:grpSpMkLst>
          </pc:grpChg>
          <pc:graphicFrameChg chg="add mod">
            <ac:chgData name="Clément BOURHIS" userId="5ac5fe42-ea1b-4a8b-997f-7c736292a5c5" providerId="ADAL" clId="{3E2E1B97-7006-4682-A4B4-33C2E238680E}" dt="2026-08-05T13:32:31.066" v="596" actId="1076"/>
            <ac:graphicFrameMkLst>
              <pc:docMk/>
              <pc:sldMasterMk cId="2869706969" sldId="2147483648"/>
              <pc:sldLayoutMk cId="267675971" sldId="2147483649"/>
              <ac:graphicFrameMk id="6" creationId="{8D2621A2-4C1A-F880-0CC6-3307916CF1EB}"/>
            </ac:graphicFrameMkLst>
          </pc:graphicFrameChg>
          <pc:picChg chg="add mod ord modCrop">
            <ac:chgData name="Clément BOURHIS" userId="5ac5fe42-ea1b-4a8b-997f-7c736292a5c5" providerId="ADAL" clId="{3E2E1B97-7006-4682-A4B4-33C2E238680E}" dt="2026-08-05T13:20:51.342" v="554" actId="1076"/>
            <ac:picMkLst>
              <pc:docMk/>
              <pc:sldMasterMk cId="2869706969" sldId="2147483648"/>
              <pc:sldLayoutMk cId="267675971" sldId="2147483649"/>
              <ac:picMk id="14" creationId="{908C8768-636A-1806-1B3F-73B115CC5F77}"/>
            </ac:picMkLst>
          </pc:picChg>
          <pc:picChg chg="add mod topLvl">
            <ac:chgData name="Clément BOURHIS" userId="5ac5fe42-ea1b-4a8b-997f-7c736292a5c5" providerId="ADAL" clId="{3E2E1B97-7006-4682-A4B4-33C2E238680E}" dt="2026-08-05T13:32:37.514" v="597" actId="1076"/>
            <ac:picMkLst>
              <pc:docMk/>
              <pc:sldMasterMk cId="2869706969" sldId="2147483648"/>
              <pc:sldLayoutMk cId="267675971" sldId="2147483649"/>
              <ac:picMk id="31" creationId="{2B37A582-ACD8-0414-FEBD-50C676622D5B}"/>
            </ac:picMkLst>
          </pc:picChg>
          <pc:picChg chg="add mod topLvl">
            <ac:chgData name="Clément BOURHIS" userId="5ac5fe42-ea1b-4a8b-997f-7c736292a5c5" providerId="ADAL" clId="{3E2E1B97-7006-4682-A4B4-33C2E238680E}" dt="2026-08-05T13:29:14.746" v="587" actId="1076"/>
            <ac:picMkLst>
              <pc:docMk/>
              <pc:sldMasterMk cId="2869706969" sldId="2147483648"/>
              <pc:sldLayoutMk cId="267675971" sldId="2147483649"/>
              <ac:picMk id="32" creationId="{B8A8E212-3315-571C-CD24-4CDC36FAA0F5}"/>
            </ac:picMkLst>
          </pc:picChg>
          <pc:picChg chg="mod topLvl">
            <ac:chgData name="Clément BOURHIS" userId="5ac5fe42-ea1b-4a8b-997f-7c736292a5c5" providerId="ADAL" clId="{3E2E1B97-7006-4682-A4B4-33C2E238680E}" dt="2026-08-05T13:32:37.514" v="597" actId="1076"/>
            <ac:picMkLst>
              <pc:docMk/>
              <pc:sldMasterMk cId="2869706969" sldId="2147483648"/>
              <pc:sldLayoutMk cId="267675971" sldId="2147483649"/>
              <ac:picMk id="34" creationId="{C1B6B2FD-0964-D785-8EF0-83358C460F3E}"/>
            </ac:picMkLst>
          </pc:picChg>
          <pc:picChg chg="add mod topLvl">
            <ac:chgData name="Clément BOURHIS" userId="5ac5fe42-ea1b-4a8b-997f-7c736292a5c5" providerId="ADAL" clId="{3E2E1B97-7006-4682-A4B4-33C2E238680E}" dt="2026-08-05T13:32:31.066" v="596" actId="1076"/>
            <ac:picMkLst>
              <pc:docMk/>
              <pc:sldMasterMk cId="2869706969" sldId="2147483648"/>
              <pc:sldLayoutMk cId="267675971" sldId="2147483649"/>
              <ac:picMk id="35" creationId="{D01309A7-F938-AB65-D915-6347A2141B6B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e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908C8768-636A-1806-1B3F-73B115CC5F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" b="4720"/>
          <a:stretch>
            <a:fillRect/>
          </a:stretch>
        </p:blipFill>
        <p:spPr>
          <a:xfrm>
            <a:off x="-47015" y="0"/>
            <a:ext cx="12316351" cy="6886808"/>
          </a:xfrm>
          <a:prstGeom prst="rect">
            <a:avLst/>
          </a:prstGeom>
        </p:spPr>
      </p:pic>
      <p:sp>
        <p:nvSpPr>
          <p:cNvPr id="17" name="Espace réservé pour une image  10">
            <a:extLst>
              <a:ext uri="{FF2B5EF4-FFF2-40B4-BE49-F238E27FC236}">
                <a16:creationId xmlns:a16="http://schemas.microsoft.com/office/drawing/2014/main" id="{1FB85AED-1542-4650-BBEA-0E7DC706A43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5532" y="2016648"/>
            <a:ext cx="2792155" cy="31649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err="1"/>
              <a:t>Company</a:t>
            </a:r>
            <a:r>
              <a:rPr lang="fr-FR"/>
              <a:t> or </a:t>
            </a:r>
            <a:r>
              <a:rPr lang="fr-FR" err="1"/>
              <a:t>University</a:t>
            </a:r>
            <a:r>
              <a:rPr lang="fr-FR"/>
              <a:t> logo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B33B036-DD3A-4278-89FA-62D96AFD23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422" y="2011922"/>
            <a:ext cx="6804454" cy="954021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449379C-1A57-4FC3-94BB-54CB06B4540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422" y="4144964"/>
            <a:ext cx="6664153" cy="10366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Presenter &amp; affiliation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07560F-97E5-C66E-D00E-A5F453D350C0}"/>
              </a:ext>
            </a:extLst>
          </p:cNvPr>
          <p:cNvSpPr/>
          <p:nvPr userDrawn="1"/>
        </p:nvSpPr>
        <p:spPr>
          <a:xfrm>
            <a:off x="-47014" y="6052464"/>
            <a:ext cx="12272940" cy="834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B28CD6-BE82-8FE2-E814-607EC489C4E3}"/>
              </a:ext>
            </a:extLst>
          </p:cNvPr>
          <p:cNvSpPr txBox="1"/>
          <p:nvPr userDrawn="1"/>
        </p:nvSpPr>
        <p:spPr>
          <a:xfrm>
            <a:off x="1486072" y="265565"/>
            <a:ext cx="664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400" b="1" i="0" u="none" strike="noStrike" kern="1200" baseline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DSC</a:t>
            </a:r>
            <a:r>
              <a:rPr lang="fr-FR" sz="3400" b="0" i="0" u="none" strike="noStrike" kern="1200" baseline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2026 </a:t>
            </a:r>
            <a:r>
              <a:rPr lang="fr-FR" sz="3400" b="0" i="0" u="none" strike="noStrike" kern="1200" baseline="0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EUROPE</a:t>
            </a:r>
            <a:r>
              <a:rPr lang="fr-FR" sz="3400" b="0" i="0" u="none" strike="noStrike" kern="1200" baseline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</a:t>
            </a:r>
            <a:r>
              <a:rPr lang="fr-FR" sz="3400" b="0" i="0" u="none" strike="noStrike" kern="1200" baseline="30000">
                <a:solidFill>
                  <a:srgbClr val="00B0F0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XR</a:t>
            </a:r>
          </a:p>
          <a:p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A8725E-7AD4-96BE-3696-06C749D1C37C}"/>
              </a:ext>
            </a:extLst>
          </p:cNvPr>
          <p:cNvSpPr txBox="1"/>
          <p:nvPr userDrawn="1"/>
        </p:nvSpPr>
        <p:spPr>
          <a:xfrm>
            <a:off x="1505122" y="740950"/>
            <a:ext cx="660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en-US" sz="1400" b="0" i="0" u="none" strike="noStrike" kern="1200" baseline="0" noProof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Driving Simulation &amp;</a:t>
            </a:r>
            <a:r>
              <a:rPr lang="en-US" sz="1400" b="0" i="0" u="none" strike="noStrike" kern="1200" baseline="30000" noProof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</a:t>
            </a:r>
            <a:r>
              <a:rPr lang="en-US" sz="1400" b="0" i="0" u="none" strike="noStrike" kern="1200" baseline="30000" noProof="0" err="1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eXtended</a:t>
            </a:r>
            <a:r>
              <a:rPr lang="en-US" sz="1400" b="0" i="0" u="none" strike="noStrike" kern="1200" baseline="30000" noProof="0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Reality</a:t>
            </a:r>
            <a:r>
              <a:rPr lang="en-US" sz="1400" b="0" i="0" u="none" strike="noStrike" kern="1200" baseline="0" noProof="0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</a:t>
            </a:r>
            <a:r>
              <a:rPr lang="en-US" sz="1400" b="0" i="0" u="none" strike="noStrike" kern="1200" baseline="0" noProof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Conference &amp; Exhibition</a:t>
            </a:r>
            <a:endParaRPr lang="en-US" sz="1400" baseline="0" noProof="0">
              <a:solidFill>
                <a:schemeClr val="bg1"/>
              </a:solidFill>
              <a:latin typeface="HelveticaNeueLT Pro 55 Roman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FE7DDDB-6E6C-466D-A306-19D5AAFA4D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4" y="322528"/>
            <a:ext cx="953391" cy="83434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97A8FC6-1508-31AE-D41A-B2A5324ECFC8}"/>
              </a:ext>
            </a:extLst>
          </p:cNvPr>
          <p:cNvSpPr txBox="1"/>
          <p:nvPr userDrawn="1"/>
        </p:nvSpPr>
        <p:spPr>
          <a:xfrm>
            <a:off x="8110181" y="392724"/>
            <a:ext cx="3698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– 18 September 2026</a:t>
            </a:r>
            <a:endParaRPr lang="fr-FR" sz="2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358B14A-BA08-DAEE-D3EF-67FF849DDC82}"/>
              </a:ext>
            </a:extLst>
          </p:cNvPr>
          <p:cNvSpPr txBox="1"/>
          <p:nvPr userDrawn="1"/>
        </p:nvSpPr>
        <p:spPr>
          <a:xfrm>
            <a:off x="8105071" y="687845"/>
            <a:ext cx="3698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Palais de </a:t>
            </a:r>
            <a:r>
              <a:rPr lang="en-US" sz="1400" b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Congrès</a:t>
            </a:r>
            <a:r>
              <a:rPr lang="en-US" sz="1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Antibes | France</a:t>
            </a:r>
            <a:endParaRPr lang="fr-FR" sz="14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65586C-6406-7C02-6E25-76A82FDC909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753" t="7741" r="57377" b="14412"/>
          <a:stretch>
            <a:fillRect/>
          </a:stretch>
        </p:blipFill>
        <p:spPr>
          <a:xfrm>
            <a:off x="355016" y="6117050"/>
            <a:ext cx="5128883" cy="64951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6D5AC33-BCC4-1223-3D2B-5E6DA2F7F18C}"/>
              </a:ext>
            </a:extLst>
          </p:cNvPr>
          <p:cNvGrpSpPr/>
          <p:nvPr userDrawn="1"/>
        </p:nvGrpSpPr>
        <p:grpSpPr>
          <a:xfrm>
            <a:off x="5782735" y="6323252"/>
            <a:ext cx="6187592" cy="300376"/>
            <a:chOff x="5782735" y="6323252"/>
            <a:chExt cx="6013422" cy="300376"/>
          </a:xfrm>
        </p:grpSpPr>
        <p:pic>
          <p:nvPicPr>
            <p:cNvPr id="32" name="Image 31" descr="Une image contenant capture d’écran, Graphique, graphisme, Police&#10;&#10;Le contenu généré par l’IA peut être incorrect.">
              <a:extLst>
                <a:ext uri="{FF2B5EF4-FFF2-40B4-BE49-F238E27FC236}">
                  <a16:creationId xmlns:a16="http://schemas.microsoft.com/office/drawing/2014/main" id="{B8A8E212-3315-571C-CD24-4CDC36FAA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782735" y="6412022"/>
              <a:ext cx="1252458" cy="130127"/>
            </a:xfrm>
            <a:prstGeom prst="rect">
              <a:avLst/>
            </a:prstGeom>
          </p:spPr>
        </p:pic>
        <p:pic>
          <p:nvPicPr>
            <p:cNvPr id="34" name="Image 33" descr="A blue letters on a black background&#10;&#10;Description automatically generated">
              <a:extLst>
                <a:ext uri="{FF2B5EF4-FFF2-40B4-BE49-F238E27FC236}">
                  <a16:creationId xmlns:a16="http://schemas.microsoft.com/office/drawing/2014/main" id="{C1B6B2FD-0964-D785-8EF0-83358C460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968578" y="6392495"/>
              <a:ext cx="673363" cy="171137"/>
            </a:xfrm>
            <a:prstGeom prst="rect">
              <a:avLst/>
            </a:prstGeom>
          </p:spPr>
        </p:pic>
        <p:pic>
          <p:nvPicPr>
            <p:cNvPr id="35" name="Image 34" descr="Une image contenant texte, Police, Graphiqu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D01309A7-F938-AB65-D915-6347A2141B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8607807" y="6323252"/>
              <a:ext cx="1196537" cy="300376"/>
            </a:xfrm>
            <a:prstGeom prst="rect">
              <a:avLst/>
            </a:prstGeom>
          </p:spPr>
        </p:pic>
        <p:pic>
          <p:nvPicPr>
            <p:cNvPr id="31" name="Image 30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2B37A582-ACD8-0414-FEBD-50C676622D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828116" y="6380120"/>
              <a:ext cx="968041" cy="205338"/>
            </a:xfrm>
            <a:prstGeom prst="rect">
              <a:avLst/>
            </a:prstGeom>
          </p:spPr>
        </p:pic>
        <p:graphicFrame>
          <p:nvGraphicFramePr>
            <p:cNvPr id="6" name="Objet 5">
              <a:extLst>
                <a:ext uri="{FF2B5EF4-FFF2-40B4-BE49-F238E27FC236}">
                  <a16:creationId xmlns:a16="http://schemas.microsoft.com/office/drawing/2014/main" id="{8D2621A2-4C1A-F880-0CC6-3307916CF1EB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3074006834"/>
                </p:ext>
              </p:extLst>
            </p:nvPr>
          </p:nvGraphicFramePr>
          <p:xfrm>
            <a:off x="7224065" y="6332847"/>
            <a:ext cx="1196537" cy="2648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crobat Document" r:id="rId9" imgW="3657600" imgH="809625" progId="Acrobat.Document.DC">
                    <p:embed/>
                  </p:oleObj>
                </mc:Choice>
                <mc:Fallback>
                  <p:oleObj name="Acrobat Document" r:id="rId9" imgW="3657600" imgH="809625" progId="Acrobat.Document.DC">
                    <p:embed/>
                    <p:pic>
                      <p:nvPicPr>
                        <p:cNvPr id="6" name="Objet 5">
                          <a:extLst>
                            <a:ext uri="{FF2B5EF4-FFF2-40B4-BE49-F238E27FC236}">
                              <a16:creationId xmlns:a16="http://schemas.microsoft.com/office/drawing/2014/main" id="{8D2621A2-4C1A-F880-0CC6-3307916CF1E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7224065" y="6332847"/>
                          <a:ext cx="1196537" cy="2648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6767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A4F574-3FD2-4BD6-8AA2-6C2C7155E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045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3F250B-DF94-4311-8743-A5B27809B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DA225-6E69-4331-8168-52AAC66AB132}" type="slidenum">
              <a:rPr lang="fr-FR" smtClean="0"/>
              <a:t>‹#›</a:t>
            </a:fld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9977DE6E-1BA8-45EA-9B1F-BD2CCE17D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39192"/>
            <a:ext cx="10515600" cy="1051496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69A9EA"/>
                </a:solidFill>
              </a:defRPr>
            </a:lvl1pPr>
          </a:lstStyle>
          <a:p>
            <a:r>
              <a:rPr lang="fr-FR"/>
              <a:t>Slide </a:t>
            </a:r>
            <a:r>
              <a:rPr lang="fr-FR" err="1"/>
              <a:t>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4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5F92CF1-11F1-4DFF-B06B-B5CEA06C1A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DA225-6E69-4331-8168-52AAC66AB13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60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E265064-DC2B-4187-A79A-BC5DFE4E29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3" r="17769" b="44855"/>
          <a:stretch/>
        </p:blipFill>
        <p:spPr>
          <a:xfrm flipH="1">
            <a:off x="0" y="1"/>
            <a:ext cx="12192000" cy="685799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E9EFBAA-BAB9-4481-BD8A-12D897ED2A73}"/>
              </a:ext>
            </a:extLst>
          </p:cNvPr>
          <p:cNvSpPr txBox="1"/>
          <p:nvPr userDrawn="1"/>
        </p:nvSpPr>
        <p:spPr>
          <a:xfrm>
            <a:off x="5549900" y="212725"/>
            <a:ext cx="6642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i="0" u="none" strike="noStrike" kern="1200" baseline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DSC</a:t>
            </a:r>
            <a:r>
              <a:rPr lang="fr-FR" sz="4800" b="0" i="0" u="none" strike="noStrike" kern="1200" baseline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2026 </a:t>
            </a:r>
            <a:r>
              <a:rPr lang="fr-FR" sz="4800" b="0" i="0" u="none" strike="noStrike" kern="1200" baseline="0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EUROPE</a:t>
            </a:r>
            <a:r>
              <a:rPr lang="fr-FR" sz="4800" b="0" i="0" u="none" strike="noStrike" kern="1200" baseline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</a:t>
            </a:r>
            <a:r>
              <a:rPr lang="fr-FR" sz="4800" b="0" i="0" u="none" strike="noStrike" kern="1200" baseline="30000">
                <a:solidFill>
                  <a:srgbClr val="00B0F0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XR</a:t>
            </a:r>
          </a:p>
          <a:p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0FE097D-6166-4922-AEA6-A044F07A8A02}"/>
              </a:ext>
            </a:extLst>
          </p:cNvPr>
          <p:cNvSpPr txBox="1"/>
          <p:nvPr userDrawn="1"/>
        </p:nvSpPr>
        <p:spPr>
          <a:xfrm>
            <a:off x="5562600" y="1057135"/>
            <a:ext cx="66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en-US" sz="2000" b="0" i="0" u="none" strike="noStrike" kern="1200" baseline="0" noProof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Driving Simulation </a:t>
            </a:r>
            <a:r>
              <a:rPr lang="en-US" sz="1400" b="0" i="0" u="none" strike="noStrike" kern="1200" baseline="0" noProof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&amp;</a:t>
            </a:r>
            <a:r>
              <a:rPr lang="en-US" sz="2000" b="0" i="0" u="none" strike="noStrike" kern="1200" baseline="30000" noProof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</a:t>
            </a:r>
            <a:r>
              <a:rPr lang="en-US" sz="2000" b="0" i="0" u="none" strike="noStrike" kern="1200" baseline="30000" noProof="0" err="1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eXtended</a:t>
            </a:r>
            <a:r>
              <a:rPr lang="en-US" sz="2000" b="0" i="0" u="none" strike="noStrike" kern="1200" baseline="30000" noProof="0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Reality</a:t>
            </a:r>
            <a:r>
              <a:rPr lang="en-US" sz="2000" b="0" i="0" u="none" strike="noStrike" kern="1200" baseline="0" noProof="0">
                <a:solidFill>
                  <a:schemeClr val="accent2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 </a:t>
            </a:r>
            <a:r>
              <a:rPr lang="en-US" sz="2000" b="0" i="0" u="none" strike="noStrike" kern="1200" baseline="0" noProof="0">
                <a:solidFill>
                  <a:schemeClr val="bg1"/>
                </a:solidFill>
                <a:latin typeface="HelveticaNeueLT Pro 55 Roman" panose="020B0604020202020204" pitchFamily="34" charset="0"/>
                <a:ea typeface="+mn-ea"/>
                <a:cs typeface="+mn-cs"/>
              </a:rPr>
              <a:t>Conference &amp; Exhibition</a:t>
            </a:r>
            <a:endParaRPr lang="en-US" sz="2000" baseline="0" noProof="0">
              <a:solidFill>
                <a:schemeClr val="bg1"/>
              </a:solidFill>
              <a:latin typeface="HelveticaNeueLT Pro 55 Roman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4C9FEEA-5355-45E8-8657-00D7B7B670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400" y="403135"/>
            <a:ext cx="1562100" cy="136704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323CC7D-7BC5-4040-B28E-43B2E3C4CCAE}"/>
              </a:ext>
            </a:extLst>
          </p:cNvPr>
          <p:cNvSpPr txBox="1"/>
          <p:nvPr userDrawn="1"/>
        </p:nvSpPr>
        <p:spPr>
          <a:xfrm>
            <a:off x="9906000" y="6433195"/>
            <a:ext cx="2066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16</a:t>
            </a:r>
            <a:r>
              <a:rPr lang="en-US" sz="12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18</a:t>
            </a:r>
            <a:r>
              <a:rPr lang="en-US" sz="12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2026</a:t>
            </a:r>
            <a:endParaRPr lang="fr-FR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19B997-90F3-489F-92B2-0C1AEC4DB2B9}"/>
              </a:ext>
            </a:extLst>
          </p:cNvPr>
          <p:cNvSpPr txBox="1"/>
          <p:nvPr userDrawn="1"/>
        </p:nvSpPr>
        <p:spPr>
          <a:xfrm>
            <a:off x="0" y="303530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spc="300" baseline="0">
                <a:solidFill>
                  <a:schemeClr val="bg1"/>
                </a:solidFill>
                <a:latin typeface="Arial Black" panose="020B0A04020102020204" pitchFamily="34" charset="0"/>
              </a:rPr>
              <a:t>THANK YOU</a:t>
            </a:r>
          </a:p>
        </p:txBody>
      </p:sp>
      <p:sp>
        <p:nvSpPr>
          <p:cNvPr id="2" name="ZoneTexte 8">
            <a:extLst>
              <a:ext uri="{FF2B5EF4-FFF2-40B4-BE49-F238E27FC236}">
                <a16:creationId xmlns:a16="http://schemas.microsoft.com/office/drawing/2014/main" id="{DF1EA06C-C488-6FA0-1633-1CB13B4392A1}"/>
              </a:ext>
            </a:extLst>
          </p:cNvPr>
          <p:cNvSpPr txBox="1"/>
          <p:nvPr userDrawn="1"/>
        </p:nvSpPr>
        <p:spPr>
          <a:xfrm>
            <a:off x="119528" y="6433194"/>
            <a:ext cx="3136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>
                <a:solidFill>
                  <a:schemeClr val="bg1"/>
                </a:solidFill>
                <a:latin typeface="HelveticaNeueLT Pro 55 Roman" panose="020B0604020202020204" pitchFamily="34" charset="0"/>
              </a:rPr>
              <a:t>Palais des Congrès, Antibes | France</a:t>
            </a:r>
          </a:p>
        </p:txBody>
      </p:sp>
    </p:spTree>
    <p:extLst>
      <p:ext uri="{BB962C8B-B14F-4D97-AF65-F5344CB8AC3E}">
        <p14:creationId xmlns:p14="http://schemas.microsoft.com/office/powerpoint/2010/main" val="354472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79E44A-2EAF-44A3-A2DF-011D41F12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444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DA225-6E69-4331-8168-52AAC66AB132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FA2DDA-EF39-4F47-88AD-0F2E1EDB3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" t="42850" r="3504" b="51721"/>
          <a:stretch/>
        </p:blipFill>
        <p:spPr>
          <a:xfrm flipH="1">
            <a:off x="0" y="0"/>
            <a:ext cx="12192000" cy="5461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5E92116-11F7-4D2E-95F1-D2AB1EC88FC1}"/>
              </a:ext>
            </a:extLst>
          </p:cNvPr>
          <p:cNvSpPr txBox="1"/>
          <p:nvPr userDrawn="1"/>
        </p:nvSpPr>
        <p:spPr>
          <a:xfrm>
            <a:off x="669924" y="7568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HelveticaNeueLT Pro 55 Roman" panose="020B0604020202020204" pitchFamily="34" charset="0"/>
              </a:rPr>
              <a:t>DSC 2026 Europe XR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12F164-CA9F-40B5-BBC9-743562BF744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75684"/>
            <a:ext cx="517525" cy="45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0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39A66F53-DFF9-4FFB-A376-C8CE447387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4BB5FA4A-20C7-4853-AEF2-54FC37786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F95A202-7EE7-43DB-A88A-FAA562DF12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87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40EE4A5-5003-43FF-816B-E784D161E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B7123BC-BB3A-4683-AC09-127C61012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028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107124"/>
      </p:ext>
    </p:extLst>
  </p:cSld>
  <p:clrMapOvr>
    <a:masterClrMapping/>
  </p:clrMapOvr>
</p:sld>
</file>

<file path=ppt/theme/theme1.xml><?xml version="1.0" encoding="utf-8"?>
<a:theme xmlns:a="http://schemas.openxmlformats.org/drawingml/2006/main" name="DSC 2021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Slides Industrial Pitch.potx" id="{F282D361-7BF1-4FAB-95CD-249982EB86F9}" vid="{D9CE2B75-7854-4492-ADDA-46083FEE7DF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778A0CFD57A45BF049854C9CF1A54" ma:contentTypeVersion="19" ma:contentTypeDescription="Crée un document." ma:contentTypeScope="" ma:versionID="67dd0c87bf951c2155e560fc81168859">
  <xsd:schema xmlns:xsd="http://www.w3.org/2001/XMLSchema" xmlns:xs="http://www.w3.org/2001/XMLSchema" xmlns:p="http://schemas.microsoft.com/office/2006/metadata/properties" xmlns:ns2="eb1c3a42-c635-4d33-856e-3d0cbc17d32a" xmlns:ns3="1bb01317-f545-4fc5-a8ab-c532a63f97fd" targetNamespace="http://schemas.microsoft.com/office/2006/metadata/properties" ma:root="true" ma:fieldsID="917d1cb71723edc41cbdc3c053909c95" ns2:_="" ns3:_="">
    <xsd:import namespace="eb1c3a42-c635-4d33-856e-3d0cbc17d32a"/>
    <xsd:import namespace="1bb01317-f545-4fc5-a8ab-c532a63f97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1c3a42-c635-4d33-856e-3d0cbc17d3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396b9840-6a5f-40ad-a354-7e423ec145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01317-f545-4fc5-a8ab-c532a63f97f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2e5e2c-131f-453f-9ba6-3c90f49c303a}" ma:internalName="TaxCatchAll" ma:showField="CatchAllData" ma:web="1bb01317-f545-4fc5-a8ab-c532a63f97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1c3a42-c635-4d33-856e-3d0cbc17d32a">
      <Terms xmlns="http://schemas.microsoft.com/office/infopath/2007/PartnerControls"/>
    </lcf76f155ced4ddcb4097134ff3c332f>
    <TaxCatchAll xmlns="1bb01317-f545-4fc5-a8ab-c532a63f97f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B9D45C-2343-44C7-B507-327A3D751097}">
  <ds:schemaRefs>
    <ds:schemaRef ds:uri="1bb01317-f545-4fc5-a8ab-c532a63f97fd"/>
    <ds:schemaRef ds:uri="eb1c3a42-c635-4d33-856e-3d0cbc17d3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3282D94-3249-4929-8A4C-5E0F12298F37}">
  <ds:schemaRefs>
    <ds:schemaRef ds:uri="1bb01317-f545-4fc5-a8ab-c532a63f97fd"/>
    <ds:schemaRef ds:uri="eb1c3a42-c635-4d33-856e-3d0cbc17d32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850A13D-6C42-4626-B906-AD37C5EF94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Slides Industrial Pitch</Template>
  <TotalTime>0</TotalTime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DSC 2021 Template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DSC 2021 Template</dc:title>
  <dc:creator>contact@dsc2021.org</dc:creator>
  <cp:revision>1</cp:revision>
  <dcterms:created xsi:type="dcterms:W3CDTF">2020-04-15T12:54:35Z</dcterms:created>
  <dcterms:modified xsi:type="dcterms:W3CDTF">2026-08-05T13:32:58Z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0x010100032778A0CFD57A45BF049854C9CF1A54</vt:lpwstr>
  </property>
  <property fmtid="{D5CDD505-2E9C-101B-9397-08002B2CF9AE}" pid="3" name="MediaServiceImageTags">
    <vt:lpwstr/>
  </property>
</Properties>
</file>