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2" r:id="rId6"/>
    <p:sldId id="26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A3978-7D1B-4BA4-B8F8-426776A5DA70}" v="27" dt="2026-06-02T12:29:35.577"/>
    <p1510:client id="{B1AA5AAA-8290-0A62-9B89-F1F95CAF914C}" v="4" dt="2026-06-02T11:41:56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ément BOURHIS" userId="5ac5fe42-ea1b-4a8b-997f-7c736292a5c5" providerId="ADAL" clId="{3E2E1B97-7006-4682-A4B4-33C2E238680E}"/>
    <pc:docChg chg="undo redo custSel modMainMaster">
      <pc:chgData name="Clément BOURHIS" userId="5ac5fe42-ea1b-4a8b-997f-7c736292a5c5" providerId="ADAL" clId="{3E2E1B97-7006-4682-A4B4-33C2E238680E}" dt="2026-06-02T12:31:11.400" v="552" actId="1037"/>
      <pc:docMkLst>
        <pc:docMk/>
      </pc:docMkLst>
      <pc:sldMasterChg chg="modSp mod modSldLayout">
        <pc:chgData name="Clément BOURHIS" userId="5ac5fe42-ea1b-4a8b-997f-7c736292a5c5" providerId="ADAL" clId="{3E2E1B97-7006-4682-A4B4-33C2E238680E}" dt="2026-06-02T12:31:11.400" v="552" actId="1037"/>
        <pc:sldMasterMkLst>
          <pc:docMk/>
          <pc:sldMasterMk cId="2869706969" sldId="2147483648"/>
        </pc:sldMasterMkLst>
        <pc:spChg chg="mod">
          <ac:chgData name="Clément BOURHIS" userId="5ac5fe42-ea1b-4a8b-997f-7c736292a5c5" providerId="ADAL" clId="{3E2E1B97-7006-4682-A4B4-33C2E238680E}" dt="2026-06-02T11:47:20.689" v="1" actId="20577"/>
          <ac:spMkLst>
            <pc:docMk/>
            <pc:sldMasterMk cId="2869706969" sldId="2147483648"/>
            <ac:spMk id="8" creationId="{85E92116-11F7-4D2E-95F1-D2AB1EC88FC1}"/>
          </ac:spMkLst>
        </pc:spChg>
        <pc:sldLayoutChg chg="addSp delSp modSp mod">
          <pc:chgData name="Clément BOURHIS" userId="5ac5fe42-ea1b-4a8b-997f-7c736292a5c5" providerId="ADAL" clId="{3E2E1B97-7006-4682-A4B4-33C2E238680E}" dt="2026-06-02T12:31:11.400" v="552" actId="1037"/>
          <pc:sldLayoutMkLst>
            <pc:docMk/>
            <pc:sldMasterMk cId="2869706969" sldId="2147483648"/>
            <pc:sldLayoutMk cId="267675971" sldId="2147483649"/>
          </pc:sldLayoutMkLst>
          <pc:spChg chg="add del mod">
            <ac:chgData name="Clément BOURHIS" userId="5ac5fe42-ea1b-4a8b-997f-7c736292a5c5" providerId="ADAL" clId="{3E2E1B97-7006-4682-A4B4-33C2E238680E}" dt="2026-06-02T11:54:03.287" v="171" actId="1037"/>
            <ac:spMkLst>
              <pc:docMk/>
              <pc:sldMasterMk cId="2869706969" sldId="2147483648"/>
              <pc:sldLayoutMk cId="267675971" sldId="2147483649"/>
              <ac:spMk id="3" creationId="{8207560F-97E5-C66E-D00E-A5F453D350C0}"/>
            </ac:spMkLst>
          </pc:spChg>
          <pc:spChg chg="add mod">
            <ac:chgData name="Clément BOURHIS" userId="5ac5fe42-ea1b-4a8b-997f-7c736292a5c5" providerId="ADAL" clId="{3E2E1B97-7006-4682-A4B4-33C2E238680E}" dt="2026-06-02T11:54:37.638" v="173"/>
            <ac:spMkLst>
              <pc:docMk/>
              <pc:sldMasterMk cId="2869706969" sldId="2147483648"/>
              <pc:sldLayoutMk cId="267675971" sldId="2147483649"/>
              <ac:spMk id="6" creationId="{15A4CFA3-E717-6D69-6DB5-A9F14FFBE116}"/>
            </ac:spMkLst>
          </pc:spChg>
          <pc:spChg chg="add mod">
            <ac:chgData name="Clément BOURHIS" userId="5ac5fe42-ea1b-4a8b-997f-7c736292a5c5" providerId="ADAL" clId="{3E2E1B97-7006-4682-A4B4-33C2E238680E}" dt="2026-06-02T11:54:37.638" v="173"/>
            <ac:spMkLst>
              <pc:docMk/>
              <pc:sldMasterMk cId="2869706969" sldId="2147483648"/>
              <pc:sldLayoutMk cId="267675971" sldId="2147483649"/>
              <ac:spMk id="7" creationId="{B5C97BE9-B306-9030-A2EA-A6837E46DC87}"/>
            </ac:spMkLst>
          </pc:spChg>
          <pc:spChg chg="add mod">
            <ac:chgData name="Clément BOURHIS" userId="5ac5fe42-ea1b-4a8b-997f-7c736292a5c5" providerId="ADAL" clId="{3E2E1B97-7006-4682-A4B4-33C2E238680E}" dt="2026-06-02T11:55:53.463" v="184" actId="1076"/>
            <ac:spMkLst>
              <pc:docMk/>
              <pc:sldMasterMk cId="2869706969" sldId="2147483648"/>
              <pc:sldLayoutMk cId="267675971" sldId="2147483649"/>
              <ac:spMk id="8" creationId="{9FB28CD6-BE82-8FE2-E814-607EC489C4E3}"/>
            </ac:spMkLst>
          </pc:spChg>
          <pc:spChg chg="add mod">
            <ac:chgData name="Clément BOURHIS" userId="5ac5fe42-ea1b-4a8b-997f-7c736292a5c5" providerId="ADAL" clId="{3E2E1B97-7006-4682-A4B4-33C2E238680E}" dt="2026-06-02T11:56:10.222" v="186" actId="255"/>
            <ac:spMkLst>
              <pc:docMk/>
              <pc:sldMasterMk cId="2869706969" sldId="2147483648"/>
              <pc:sldLayoutMk cId="267675971" sldId="2147483649"/>
              <ac:spMk id="9" creationId="{93A8725E-7AD4-96BE-3696-06C749D1C37C}"/>
            </ac:spMkLst>
          </pc:spChg>
          <pc:spChg chg="add mod">
            <ac:chgData name="Clément BOURHIS" userId="5ac5fe42-ea1b-4a8b-997f-7c736292a5c5" providerId="ADAL" clId="{3E2E1B97-7006-4682-A4B4-33C2E238680E}" dt="2026-06-02T12:29:51.135" v="508" actId="1037"/>
            <ac:spMkLst>
              <pc:docMk/>
              <pc:sldMasterMk cId="2869706969" sldId="2147483648"/>
              <pc:sldLayoutMk cId="267675971" sldId="2147483649"/>
              <ac:spMk id="11" creationId="{E97A8FC6-1508-31AE-D41A-B2A5324ECFC8}"/>
            </ac:spMkLst>
          </pc:spChg>
          <pc:spChg chg="add mod">
            <ac:chgData name="Clément BOURHIS" userId="5ac5fe42-ea1b-4a8b-997f-7c736292a5c5" providerId="ADAL" clId="{3E2E1B97-7006-4682-A4B4-33C2E238680E}" dt="2026-06-02T12:29:51.135" v="508" actId="1037"/>
            <ac:spMkLst>
              <pc:docMk/>
              <pc:sldMasterMk cId="2869706969" sldId="2147483648"/>
              <pc:sldLayoutMk cId="267675971" sldId="2147483649"/>
              <ac:spMk id="12" creationId="{3358B14A-BA08-DAEE-D3EF-67FF849DDC82}"/>
            </ac:spMkLst>
          </pc:spChg>
          <pc:grpChg chg="del mod">
            <ac:chgData name="Clément BOURHIS" userId="5ac5fe42-ea1b-4a8b-997f-7c736292a5c5" providerId="ADAL" clId="{3E2E1B97-7006-4682-A4B4-33C2E238680E}" dt="2026-06-02T12:28:18.795" v="461" actId="165"/>
            <ac:grpSpMkLst>
              <pc:docMk/>
              <pc:sldMasterMk cId="2869706969" sldId="2147483648"/>
              <pc:sldLayoutMk cId="267675971" sldId="2147483649"/>
              <ac:grpSpMk id="18" creationId="{238C29EB-35DB-E470-82E1-317005DD53E8}"/>
            </ac:grpSpMkLst>
          </pc:grpChg>
          <pc:grpChg chg="del mod">
            <ac:chgData name="Clément BOURHIS" userId="5ac5fe42-ea1b-4a8b-997f-7c736292a5c5" providerId="ADAL" clId="{3E2E1B97-7006-4682-A4B4-33C2E238680E}" dt="2026-06-02T12:27:59.912" v="455" actId="478"/>
            <ac:grpSpMkLst>
              <pc:docMk/>
              <pc:sldMasterMk cId="2869706969" sldId="2147483648"/>
              <pc:sldLayoutMk cId="267675971" sldId="2147483649"/>
              <ac:grpSpMk id="19" creationId="{024EF3A6-4BD5-A130-8E2C-8067F1A062DD}"/>
            </ac:grpSpMkLst>
          </pc:grpChg>
          <pc:grpChg chg="del mod">
            <ac:chgData name="Clément BOURHIS" userId="5ac5fe42-ea1b-4a8b-997f-7c736292a5c5" providerId="ADAL" clId="{3E2E1B97-7006-4682-A4B4-33C2E238680E}" dt="2026-06-02T12:27:14.322" v="452" actId="478"/>
            <ac:grpSpMkLst>
              <pc:docMk/>
              <pc:sldMasterMk cId="2869706969" sldId="2147483648"/>
              <pc:sldLayoutMk cId="267675971" sldId="2147483649"/>
              <ac:grpSpMk id="20" creationId="{0B6F1F6D-8A0E-BC92-017C-6D38BFD094F2}"/>
            </ac:grpSpMkLst>
          </pc:grpChg>
          <pc:grpChg chg="del mod">
            <ac:chgData name="Clément BOURHIS" userId="5ac5fe42-ea1b-4a8b-997f-7c736292a5c5" providerId="ADAL" clId="{3E2E1B97-7006-4682-A4B4-33C2E238680E}" dt="2026-06-02T12:28:01.248" v="456" actId="478"/>
            <ac:grpSpMkLst>
              <pc:docMk/>
              <pc:sldMasterMk cId="2869706969" sldId="2147483648"/>
              <pc:sldLayoutMk cId="267675971" sldId="2147483649"/>
              <ac:grpSpMk id="21" creationId="{CF700BF0-19B7-54FB-6746-4C9FDA261400}"/>
            </ac:grpSpMkLst>
          </pc:grpChg>
          <pc:grpChg chg="add mod">
            <ac:chgData name="Clément BOURHIS" userId="5ac5fe42-ea1b-4a8b-997f-7c736292a5c5" providerId="ADAL" clId="{3E2E1B97-7006-4682-A4B4-33C2E238680E}" dt="2026-06-02T12:30:21.568" v="514" actId="14100"/>
            <ac:grpSpMkLst>
              <pc:docMk/>
              <pc:sldMasterMk cId="2869706969" sldId="2147483648"/>
              <pc:sldLayoutMk cId="267675971" sldId="2147483649"/>
              <ac:grpSpMk id="37" creationId="{95520A66-D211-D02F-F37E-D1BCB82B11E2}"/>
            </ac:grpSpMkLst>
          </pc:grpChg>
          <pc:picChg chg="add del mod ord modCrop">
            <ac:chgData name="Clément BOURHIS" userId="5ac5fe42-ea1b-4a8b-997f-7c736292a5c5" providerId="ADAL" clId="{3E2E1B97-7006-4682-A4B4-33C2E238680E}" dt="2026-06-02T12:31:11.400" v="552" actId="1037"/>
            <ac:picMkLst>
              <pc:docMk/>
              <pc:sldMasterMk cId="2869706969" sldId="2147483648"/>
              <pc:sldLayoutMk cId="267675971" sldId="2147483649"/>
              <ac:picMk id="4" creationId="{E765586C-6406-7C02-6E25-76A82FDC909D}"/>
            </ac:picMkLst>
          </pc:picChg>
          <pc:picChg chg="add mod">
            <ac:chgData name="Clément BOURHIS" userId="5ac5fe42-ea1b-4a8b-997f-7c736292a5c5" providerId="ADAL" clId="{3E2E1B97-7006-4682-A4B4-33C2E238680E}" dt="2026-06-02T11:56:27.246" v="191" actId="14100"/>
            <ac:picMkLst>
              <pc:docMk/>
              <pc:sldMasterMk cId="2869706969" sldId="2147483648"/>
              <pc:sldLayoutMk cId="267675971" sldId="2147483649"/>
              <ac:picMk id="10" creationId="{DFE7DDDB-6E6C-466D-A306-19D5AAFA4D78}"/>
            </ac:picMkLst>
          </pc:picChg>
          <pc:picChg chg="add mod ord modCrop">
            <ac:chgData name="Clément BOURHIS" userId="5ac5fe42-ea1b-4a8b-997f-7c736292a5c5" providerId="ADAL" clId="{3E2E1B97-7006-4682-A4B4-33C2E238680E}" dt="2026-06-02T12:29:24.416" v="469" actId="732"/>
            <ac:picMkLst>
              <pc:docMk/>
              <pc:sldMasterMk cId="2869706969" sldId="2147483648"/>
              <pc:sldLayoutMk cId="267675971" sldId="2147483649"/>
              <ac:picMk id="14" creationId="{908C8768-636A-1806-1B3F-73B115CC5F77}"/>
            </ac:picMkLst>
          </pc:picChg>
          <pc:picChg chg="add del mod">
            <ac:chgData name="Clément BOURHIS" userId="5ac5fe42-ea1b-4a8b-997f-7c736292a5c5" providerId="ADAL" clId="{3E2E1B97-7006-4682-A4B4-33C2E238680E}" dt="2026-06-02T12:19:21.411" v="381" actId="478"/>
            <ac:picMkLst>
              <pc:docMk/>
              <pc:sldMasterMk cId="2869706969" sldId="2147483648"/>
              <pc:sldLayoutMk cId="267675971" sldId="2147483649"/>
              <ac:picMk id="16" creationId="{FDAC5D37-174A-5A9E-8CEF-38491EE78324}"/>
            </ac:picMkLst>
          </pc:picChg>
          <pc:picChg chg="add mod">
            <ac:chgData name="Clément BOURHIS" userId="5ac5fe42-ea1b-4a8b-997f-7c736292a5c5" providerId="ADAL" clId="{3E2E1B97-7006-4682-A4B4-33C2E238680E}" dt="2026-06-02T12:21:14.548" v="392"/>
            <ac:picMkLst>
              <pc:docMk/>
              <pc:sldMasterMk cId="2869706969" sldId="2147483648"/>
              <pc:sldLayoutMk cId="267675971" sldId="2147483649"/>
              <ac:picMk id="22" creationId="{F05C40F4-591E-5A4F-07D6-82253FD20040}"/>
            </ac:picMkLst>
          </pc:picChg>
          <pc:picChg chg="add mod">
            <ac:chgData name="Clément BOURHIS" userId="5ac5fe42-ea1b-4a8b-997f-7c736292a5c5" providerId="ADAL" clId="{3E2E1B97-7006-4682-A4B4-33C2E238680E}" dt="2026-06-02T12:23:51.665" v="437" actId="1076"/>
            <ac:picMkLst>
              <pc:docMk/>
              <pc:sldMasterMk cId="2869706969" sldId="2147483648"/>
              <pc:sldLayoutMk cId="267675971" sldId="2147483649"/>
              <ac:picMk id="23" creationId="{94019C62-0CCF-93DB-3087-53FA09870D82}"/>
            </ac:picMkLst>
          </pc:picChg>
          <pc:picChg chg="add mod">
            <ac:chgData name="Clément BOURHIS" userId="5ac5fe42-ea1b-4a8b-997f-7c736292a5c5" providerId="ADAL" clId="{3E2E1B97-7006-4682-A4B4-33C2E238680E}" dt="2026-06-02T12:23:53.705" v="439" actId="1076"/>
            <ac:picMkLst>
              <pc:docMk/>
              <pc:sldMasterMk cId="2869706969" sldId="2147483648"/>
              <pc:sldLayoutMk cId="267675971" sldId="2147483649"/>
              <ac:picMk id="24" creationId="{EE1390CB-6A85-25AA-A9D0-5FF194EA69B8}"/>
            </ac:picMkLst>
          </pc:picChg>
          <pc:picChg chg="add mod">
            <ac:chgData name="Clément BOURHIS" userId="5ac5fe42-ea1b-4a8b-997f-7c736292a5c5" providerId="ADAL" clId="{3E2E1B97-7006-4682-A4B4-33C2E238680E}" dt="2026-06-02T12:23:52.561" v="438" actId="1076"/>
            <ac:picMkLst>
              <pc:docMk/>
              <pc:sldMasterMk cId="2869706969" sldId="2147483648"/>
              <pc:sldLayoutMk cId="267675971" sldId="2147483649"/>
              <ac:picMk id="25" creationId="{A88C98F2-06AC-7DF7-A228-8ABB5562BD9B}"/>
            </ac:picMkLst>
          </pc:picChg>
          <pc:picChg chg="del mod">
            <ac:chgData name="Clément BOURHIS" userId="5ac5fe42-ea1b-4a8b-997f-7c736292a5c5" providerId="ADAL" clId="{3E2E1B97-7006-4682-A4B4-33C2E238680E}" dt="2026-06-02T12:27:11.072" v="451" actId="478"/>
            <ac:picMkLst>
              <pc:docMk/>
              <pc:sldMasterMk cId="2869706969" sldId="2147483648"/>
              <pc:sldLayoutMk cId="267675971" sldId="2147483649"/>
              <ac:picMk id="26" creationId="{3EDFB0D6-AF48-A8D5-9750-9D9D3375E510}"/>
            </ac:picMkLst>
          </pc:picChg>
          <pc:picChg chg="del topLvl">
            <ac:chgData name="Clément BOURHIS" userId="5ac5fe42-ea1b-4a8b-997f-7c736292a5c5" providerId="ADAL" clId="{3E2E1B97-7006-4682-A4B4-33C2E238680E}" dt="2026-06-02T12:27:26.751" v="453" actId="478"/>
            <ac:picMkLst>
              <pc:docMk/>
              <pc:sldMasterMk cId="2869706969" sldId="2147483648"/>
              <pc:sldLayoutMk cId="267675971" sldId="2147483649"/>
              <ac:picMk id="27" creationId="{62A46D37-11E5-F5E3-1BA6-188166BA4B47}"/>
            </ac:picMkLst>
          </pc:picChg>
          <pc:picChg chg="del mod topLvl">
            <ac:chgData name="Clément BOURHIS" userId="5ac5fe42-ea1b-4a8b-997f-7c736292a5c5" providerId="ADAL" clId="{3E2E1B97-7006-4682-A4B4-33C2E238680E}" dt="2026-06-02T12:27:14.322" v="452" actId="478"/>
            <ac:picMkLst>
              <pc:docMk/>
              <pc:sldMasterMk cId="2869706969" sldId="2147483648"/>
              <pc:sldLayoutMk cId="267675971" sldId="2147483649"/>
              <ac:picMk id="28" creationId="{03D7A04A-0B2C-8831-0B82-61738A9B8E7F}"/>
            </ac:picMkLst>
          </pc:picChg>
          <pc:picChg chg="add del mod topLvl">
            <ac:chgData name="Clément BOURHIS" userId="5ac5fe42-ea1b-4a8b-997f-7c736292a5c5" providerId="ADAL" clId="{3E2E1B97-7006-4682-A4B4-33C2E238680E}" dt="2026-06-02T12:27:59.912" v="455" actId="478"/>
            <ac:picMkLst>
              <pc:docMk/>
              <pc:sldMasterMk cId="2869706969" sldId="2147483648"/>
              <pc:sldLayoutMk cId="267675971" sldId="2147483649"/>
              <ac:picMk id="29" creationId="{E6F30C8C-3457-C3E6-9DAB-13480B14E763}"/>
            </ac:picMkLst>
          </pc:picChg>
          <pc:picChg chg="add del mod">
            <ac:chgData name="Clément BOURHIS" userId="5ac5fe42-ea1b-4a8b-997f-7c736292a5c5" providerId="ADAL" clId="{3E2E1B97-7006-4682-A4B4-33C2E238680E}" dt="2026-06-02T12:27:41.928" v="454" actId="478"/>
            <ac:picMkLst>
              <pc:docMk/>
              <pc:sldMasterMk cId="2869706969" sldId="2147483648"/>
              <pc:sldLayoutMk cId="267675971" sldId="2147483649"/>
              <ac:picMk id="30" creationId="{1503CBB7-5E13-0CFE-F227-DB00B8BF7E18}"/>
            </ac:picMkLst>
          </pc:picChg>
          <pc:picChg chg="add mod topLvl">
            <ac:chgData name="Clément BOURHIS" userId="5ac5fe42-ea1b-4a8b-997f-7c736292a5c5" providerId="ADAL" clId="{3E2E1B97-7006-4682-A4B4-33C2E238680E}" dt="2026-06-02T12:30:07.368" v="509" actId="1076"/>
            <ac:picMkLst>
              <pc:docMk/>
              <pc:sldMasterMk cId="2869706969" sldId="2147483648"/>
              <pc:sldLayoutMk cId="267675971" sldId="2147483649"/>
              <ac:picMk id="31" creationId="{2B37A582-ACD8-0414-FEBD-50C676622D5B}"/>
            </ac:picMkLst>
          </pc:picChg>
          <pc:picChg chg="add mod topLvl">
            <ac:chgData name="Clément BOURHIS" userId="5ac5fe42-ea1b-4a8b-997f-7c736292a5c5" providerId="ADAL" clId="{3E2E1B97-7006-4682-A4B4-33C2E238680E}" dt="2026-06-02T12:28:22.657" v="462" actId="164"/>
            <ac:picMkLst>
              <pc:docMk/>
              <pc:sldMasterMk cId="2869706969" sldId="2147483648"/>
              <pc:sldLayoutMk cId="267675971" sldId="2147483649"/>
              <ac:picMk id="32" creationId="{B8A8E212-3315-571C-CD24-4CDC36FAA0F5}"/>
            </ac:picMkLst>
          </pc:picChg>
          <pc:picChg chg="add del mod">
            <ac:chgData name="Clément BOURHIS" userId="5ac5fe42-ea1b-4a8b-997f-7c736292a5c5" providerId="ADAL" clId="{3E2E1B97-7006-4682-A4B4-33C2E238680E}" dt="2026-06-02T12:22:44.825" v="418" actId="478"/>
            <ac:picMkLst>
              <pc:docMk/>
              <pc:sldMasterMk cId="2869706969" sldId="2147483648"/>
              <pc:sldLayoutMk cId="267675971" sldId="2147483649"/>
              <ac:picMk id="33" creationId="{7814391E-9422-DEE8-5C26-D3FAFEC3DC00}"/>
            </ac:picMkLst>
          </pc:picChg>
          <pc:picChg chg="mod topLvl">
            <ac:chgData name="Clément BOURHIS" userId="5ac5fe42-ea1b-4a8b-997f-7c736292a5c5" providerId="ADAL" clId="{3E2E1B97-7006-4682-A4B4-33C2E238680E}" dt="2026-06-02T12:30:09.519" v="510" actId="1076"/>
            <ac:picMkLst>
              <pc:docMk/>
              <pc:sldMasterMk cId="2869706969" sldId="2147483648"/>
              <pc:sldLayoutMk cId="267675971" sldId="2147483649"/>
              <ac:picMk id="34" creationId="{C1B6B2FD-0964-D785-8EF0-83358C460F3E}"/>
            </ac:picMkLst>
          </pc:picChg>
          <pc:picChg chg="add mod topLvl">
            <ac:chgData name="Clément BOURHIS" userId="5ac5fe42-ea1b-4a8b-997f-7c736292a5c5" providerId="ADAL" clId="{3E2E1B97-7006-4682-A4B4-33C2E238680E}" dt="2026-06-02T12:30:13.336" v="511" actId="1076"/>
            <ac:picMkLst>
              <pc:docMk/>
              <pc:sldMasterMk cId="2869706969" sldId="2147483648"/>
              <pc:sldLayoutMk cId="267675971" sldId="2147483649"/>
              <ac:picMk id="35" creationId="{D01309A7-F938-AB65-D915-6347A2141B6B}"/>
            </ac:picMkLst>
          </pc:picChg>
          <pc:picChg chg="add del mod modCrop">
            <ac:chgData name="Clément BOURHIS" userId="5ac5fe42-ea1b-4a8b-997f-7c736292a5c5" providerId="ADAL" clId="{3E2E1B97-7006-4682-A4B4-33C2E238680E}" dt="2026-06-02T12:26:56.360" v="450" actId="478"/>
            <ac:picMkLst>
              <pc:docMk/>
              <pc:sldMasterMk cId="2869706969" sldId="2147483648"/>
              <pc:sldLayoutMk cId="267675971" sldId="2147483649"/>
              <ac:picMk id="36" creationId="{789B4459-BBE1-05B1-5A4C-D9BBB6124107}"/>
            </ac:picMkLst>
          </pc:picChg>
          <pc:picChg chg="add del mod">
            <ac:chgData name="Clément BOURHIS" userId="5ac5fe42-ea1b-4a8b-997f-7c736292a5c5" providerId="ADAL" clId="{3E2E1B97-7006-4682-A4B4-33C2E238680E}" dt="2026-06-02T11:58:44.022" v="269" actId="478"/>
            <ac:picMkLst>
              <pc:docMk/>
              <pc:sldMasterMk cId="2869706969" sldId="2147483648"/>
              <pc:sldLayoutMk cId="267675971" sldId="2147483649"/>
              <ac:picMk id="131" creationId="{801804C9-45A4-0E6F-8082-2C505CE5587D}"/>
            </ac:picMkLst>
          </pc:picChg>
          <pc:picChg chg="add del mod">
            <ac:chgData name="Clément BOURHIS" userId="5ac5fe42-ea1b-4a8b-997f-7c736292a5c5" providerId="ADAL" clId="{3E2E1B97-7006-4682-A4B4-33C2E238680E}" dt="2026-06-02T12:29:35.575" v="470" actId="478"/>
            <ac:picMkLst>
              <pc:docMk/>
              <pc:sldMasterMk cId="2869706969" sldId="2147483648"/>
              <pc:sldLayoutMk cId="267675971" sldId="2147483649"/>
              <ac:picMk id="1026" creationId="{F7BB9483-0AAB-2C81-BCD2-A0F3386842D6}"/>
            </ac:picMkLst>
          </pc:picChg>
          <pc:picChg chg="add del mod">
            <ac:chgData name="Clément BOURHIS" userId="5ac5fe42-ea1b-4a8b-997f-7c736292a5c5" providerId="ADAL" clId="{3E2E1B97-7006-4682-A4B4-33C2E238680E}" dt="2026-06-02T12:19:21.411" v="381" actId="478"/>
            <ac:picMkLst>
              <pc:docMk/>
              <pc:sldMasterMk cId="2869706969" sldId="2147483648"/>
              <pc:sldLayoutMk cId="267675971" sldId="2147483649"/>
              <ac:picMk id="1027" creationId="{3BADFD1E-9816-EEBF-DF5B-0BF55D69CE2D}"/>
            </ac:picMkLst>
          </pc:picChg>
          <pc:picChg chg="add del mod">
            <ac:chgData name="Clément BOURHIS" userId="5ac5fe42-ea1b-4a8b-997f-7c736292a5c5" providerId="ADAL" clId="{3E2E1B97-7006-4682-A4B4-33C2E238680E}" dt="2026-06-02T12:19:21.411" v="381" actId="478"/>
            <ac:picMkLst>
              <pc:docMk/>
              <pc:sldMasterMk cId="2869706969" sldId="2147483648"/>
              <pc:sldLayoutMk cId="267675971" sldId="2147483649"/>
              <ac:picMk id="1028" creationId="{E5A65B74-C5E0-8DDB-9E2E-BA69933D24DE}"/>
            </ac:picMkLst>
          </pc:picChg>
          <pc:picChg chg="add del mod">
            <ac:chgData name="Clément BOURHIS" userId="5ac5fe42-ea1b-4a8b-997f-7c736292a5c5" providerId="ADAL" clId="{3E2E1B97-7006-4682-A4B4-33C2E238680E}" dt="2026-06-02T12:19:21.411" v="381" actId="478"/>
            <ac:picMkLst>
              <pc:docMk/>
              <pc:sldMasterMk cId="2869706969" sldId="2147483648"/>
              <pc:sldLayoutMk cId="267675971" sldId="2147483649"/>
              <ac:picMk id="1029" creationId="{3D671CB0-2D8A-C519-E7D8-BFB68E36ECE6}"/>
            </ac:picMkLst>
          </pc:picChg>
          <pc:picChg chg="add del mod">
            <ac:chgData name="Clément BOURHIS" userId="5ac5fe42-ea1b-4a8b-997f-7c736292a5c5" providerId="ADAL" clId="{3E2E1B97-7006-4682-A4B4-33C2E238680E}" dt="2026-06-02T12:19:21.411" v="381" actId="478"/>
            <ac:picMkLst>
              <pc:docMk/>
              <pc:sldMasterMk cId="2869706969" sldId="2147483648"/>
              <pc:sldLayoutMk cId="267675971" sldId="2147483649"/>
              <ac:picMk id="1030" creationId="{EA9D1CBC-B7D8-CD15-0D14-CB68E10EA182}"/>
            </ac:picMkLst>
          </pc:picChg>
        </pc:sldLayoutChg>
        <pc:sldLayoutChg chg="modSp mod">
          <pc:chgData name="Clément BOURHIS" userId="5ac5fe42-ea1b-4a8b-997f-7c736292a5c5" providerId="ADAL" clId="{3E2E1B97-7006-4682-A4B4-33C2E238680E}" dt="2026-06-02T11:49:49.233" v="83" actId="20577"/>
          <pc:sldLayoutMkLst>
            <pc:docMk/>
            <pc:sldMasterMk cId="2869706969" sldId="2147483648"/>
            <pc:sldLayoutMk cId="3544720794" sldId="2147483652"/>
          </pc:sldLayoutMkLst>
          <pc:spChg chg="mod">
            <ac:chgData name="Clément BOURHIS" userId="5ac5fe42-ea1b-4a8b-997f-7c736292a5c5" providerId="ADAL" clId="{3E2E1B97-7006-4682-A4B4-33C2E238680E}" dt="2026-06-02T11:49:27.985" v="71" actId="20577"/>
            <ac:spMkLst>
              <pc:docMk/>
              <pc:sldMasterMk cId="2869706969" sldId="2147483648"/>
              <pc:sldLayoutMk cId="3544720794" sldId="2147483652"/>
              <ac:spMk id="2" creationId="{DF1EA06C-C488-6FA0-1633-1CB13B4392A1}"/>
            </ac:spMkLst>
          </pc:spChg>
          <pc:spChg chg="mod">
            <ac:chgData name="Clément BOURHIS" userId="5ac5fe42-ea1b-4a8b-997f-7c736292a5c5" providerId="ADAL" clId="{3E2E1B97-7006-4682-A4B4-33C2E238680E}" dt="2026-06-02T11:48:48.073" v="6" actId="20577"/>
            <ac:spMkLst>
              <pc:docMk/>
              <pc:sldMasterMk cId="2869706969" sldId="2147483648"/>
              <pc:sldLayoutMk cId="3544720794" sldId="2147483652"/>
              <ac:spMk id="12" creationId="{1E9EFBAA-BAB9-4481-BD8A-12D897ED2A73}"/>
            </ac:spMkLst>
          </pc:spChg>
          <pc:spChg chg="mod">
            <ac:chgData name="Clément BOURHIS" userId="5ac5fe42-ea1b-4a8b-997f-7c736292a5c5" providerId="ADAL" clId="{3E2E1B97-7006-4682-A4B4-33C2E238680E}" dt="2026-06-02T11:49:49.233" v="83" actId="20577"/>
            <ac:spMkLst>
              <pc:docMk/>
              <pc:sldMasterMk cId="2869706969" sldId="2147483648"/>
              <pc:sldLayoutMk cId="3544720794" sldId="2147483652"/>
              <ac:spMk id="14" creationId="{E323CC7D-7BC5-4040-B28E-43B2E3C4CCAE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08C8768-636A-1806-1B3F-73B115CC5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4720"/>
          <a:stretch>
            <a:fillRect/>
          </a:stretch>
        </p:blipFill>
        <p:spPr>
          <a:xfrm>
            <a:off x="-47015" y="0"/>
            <a:ext cx="12316351" cy="6886808"/>
          </a:xfrm>
          <a:prstGeom prst="rect">
            <a:avLst/>
          </a:prstGeom>
        </p:spPr>
      </p:pic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1FB85AED-1542-4650-BBEA-0E7DC706A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5532" y="2016648"/>
            <a:ext cx="2792155" cy="3164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Company</a:t>
            </a:r>
            <a:r>
              <a:rPr lang="fr-FR"/>
              <a:t> or </a:t>
            </a:r>
            <a:r>
              <a:rPr lang="fr-FR" err="1"/>
              <a:t>University</a:t>
            </a:r>
            <a:r>
              <a:rPr lang="fr-FR"/>
              <a:t> logo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33B036-DD3A-4278-89FA-62D96AFD2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422" y="2011922"/>
            <a:ext cx="6804454" cy="95402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49379C-1A57-4FC3-94BB-54CB06B454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422" y="4144964"/>
            <a:ext cx="6664153" cy="1036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Presenter &amp; affiliation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7560F-97E5-C66E-D00E-A5F453D350C0}"/>
              </a:ext>
            </a:extLst>
          </p:cNvPr>
          <p:cNvSpPr/>
          <p:nvPr userDrawn="1"/>
        </p:nvSpPr>
        <p:spPr>
          <a:xfrm>
            <a:off x="-47014" y="6052464"/>
            <a:ext cx="12272940" cy="834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B28CD6-BE82-8FE2-E814-607EC489C4E3}"/>
              </a:ext>
            </a:extLst>
          </p:cNvPr>
          <p:cNvSpPr txBox="1"/>
          <p:nvPr userDrawn="1"/>
        </p:nvSpPr>
        <p:spPr>
          <a:xfrm>
            <a:off x="1486072" y="265565"/>
            <a:ext cx="664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400" b="1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DSC</a:t>
            </a:r>
            <a:r>
              <a:rPr lang="fr-FR" sz="3400" b="0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2026 </a:t>
            </a:r>
            <a:r>
              <a:rPr lang="fr-FR" sz="3400" b="0" i="0" u="none" strike="noStrike" kern="1200" baseline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EUROPE</a:t>
            </a:r>
            <a:r>
              <a:rPr lang="fr-FR" sz="3400" b="0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fr-FR" sz="3400" b="0" i="0" u="none" strike="noStrike" kern="1200" baseline="30000" dirty="0">
                <a:solidFill>
                  <a:srgbClr val="00B0F0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XR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A8725E-7AD4-96BE-3696-06C749D1C37C}"/>
              </a:ext>
            </a:extLst>
          </p:cNvPr>
          <p:cNvSpPr txBox="1"/>
          <p:nvPr userDrawn="1"/>
        </p:nvSpPr>
        <p:spPr>
          <a:xfrm>
            <a:off x="1505122" y="740950"/>
            <a:ext cx="66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sz="1400" b="0" i="0" u="none" strike="noStrike" kern="1200" baseline="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Driving Simulation &amp;</a:t>
            </a:r>
            <a:r>
              <a:rPr lang="en-US" sz="1400" b="0" i="0" u="none" strike="noStrike" kern="1200" baseline="3000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30000" noProof="0" dirty="0" err="1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eXtended</a:t>
            </a:r>
            <a:r>
              <a:rPr lang="en-US" sz="1400" b="0" i="0" u="none" strike="noStrike" kern="1200" baseline="30000" noProof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Reality</a:t>
            </a:r>
            <a:r>
              <a:rPr lang="en-US" sz="1400" b="0" i="0" u="none" strike="noStrike" kern="1200" baseline="0" noProof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Conference &amp; Exhibition</a:t>
            </a:r>
            <a:endParaRPr lang="en-US" sz="1400" baseline="0" noProof="0" dirty="0">
              <a:solidFill>
                <a:schemeClr val="bg1"/>
              </a:solidFill>
              <a:latin typeface="HelveticaNeueLT Pro 55 Roman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E7DDDB-6E6C-466D-A306-19D5AAFA4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4" y="322528"/>
            <a:ext cx="953391" cy="8343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97A8FC6-1508-31AE-D41A-B2A5324ECFC8}"/>
              </a:ext>
            </a:extLst>
          </p:cNvPr>
          <p:cNvSpPr txBox="1"/>
          <p:nvPr userDrawn="1"/>
        </p:nvSpPr>
        <p:spPr>
          <a:xfrm>
            <a:off x="8110181" y="392724"/>
            <a:ext cx="3698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18 September 2026</a:t>
            </a:r>
            <a:endParaRPr lang="fr-F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58B14A-BA08-DAEE-D3EF-67FF849DDC82}"/>
              </a:ext>
            </a:extLst>
          </p:cNvPr>
          <p:cNvSpPr txBox="1"/>
          <p:nvPr userDrawn="1"/>
        </p:nvSpPr>
        <p:spPr>
          <a:xfrm>
            <a:off x="8105071" y="687845"/>
            <a:ext cx="369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Palais de </a:t>
            </a:r>
            <a:r>
              <a:rPr lang="en-US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Congrès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Antibes | France</a:t>
            </a:r>
            <a:endParaRPr lang="fr-FR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65586C-6406-7C02-6E25-76A82FDC9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53" t="7741" r="57377" b="14412"/>
          <a:stretch>
            <a:fillRect/>
          </a:stretch>
        </p:blipFill>
        <p:spPr>
          <a:xfrm>
            <a:off x="355016" y="6117050"/>
            <a:ext cx="5128883" cy="649510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95520A66-D211-D02F-F37E-D1BCB82B11E2}"/>
              </a:ext>
            </a:extLst>
          </p:cNvPr>
          <p:cNvGrpSpPr/>
          <p:nvPr userDrawn="1"/>
        </p:nvGrpSpPr>
        <p:grpSpPr>
          <a:xfrm>
            <a:off x="5689978" y="6277580"/>
            <a:ext cx="6065726" cy="391739"/>
            <a:chOff x="7463300" y="6339983"/>
            <a:chExt cx="4478187" cy="289212"/>
          </a:xfrm>
        </p:grpSpPr>
        <p:pic>
          <p:nvPicPr>
            <p:cNvPr id="32" name="Image 31" descr="Une image contenant capture d’écran, Graphique, graphisme, Police&#10;&#10;Le contenu généré par l’IA peut être incorrect.">
              <a:extLst>
                <a:ext uri="{FF2B5EF4-FFF2-40B4-BE49-F238E27FC236}">
                  <a16:creationId xmlns:a16="http://schemas.microsoft.com/office/drawing/2014/main" id="{B8A8E212-3315-571C-CD24-4CDC36FAA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23445" y="6425447"/>
              <a:ext cx="1205906" cy="125291"/>
            </a:xfrm>
            <a:prstGeom prst="rect">
              <a:avLst/>
            </a:prstGeom>
          </p:spPr>
        </p:pic>
        <p:pic>
          <p:nvPicPr>
            <p:cNvPr id="34" name="Image 33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C1B6B2FD-0964-D785-8EF0-83358C460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935220" y="6406645"/>
              <a:ext cx="648335" cy="164776"/>
            </a:xfrm>
            <a:prstGeom prst="rect">
              <a:avLst/>
            </a:prstGeom>
          </p:spPr>
        </p:pic>
        <p:pic>
          <p:nvPicPr>
            <p:cNvPr id="35" name="Image 34" descr="Une image contenant texte, Police, Graphiqu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D01309A7-F938-AB65-D915-6347A2141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9424" y="6339983"/>
              <a:ext cx="1152063" cy="289212"/>
            </a:xfrm>
            <a:prstGeom prst="rect">
              <a:avLst/>
            </a:prstGeom>
          </p:spPr>
        </p:pic>
        <p:pic>
          <p:nvPicPr>
            <p:cNvPr id="31" name="Image 30" descr="Une image contenant Police, Graphique, graphisme, texte&#10;&#10;Le contenu généré par l’IA peut être incorrect.">
              <a:extLst>
                <a:ext uri="{FF2B5EF4-FFF2-40B4-BE49-F238E27FC236}">
                  <a16:creationId xmlns:a16="http://schemas.microsoft.com/office/drawing/2014/main" id="{2B37A582-ACD8-0414-FEBD-50C676622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7463300" y="6394729"/>
              <a:ext cx="932060" cy="197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7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4F574-3FD2-4BD6-8AA2-6C2C7155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04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F250B-DF94-4311-8743-A5B27809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A225-6E69-4331-8168-52AAC66AB13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977DE6E-1BA8-45EA-9B1F-BD2CCE17D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9192"/>
            <a:ext cx="10515600" cy="105149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9A9EA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4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5F92CF1-11F1-4DFF-B06B-B5CEA06C1A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A225-6E69-4331-8168-52AAC66AB1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08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E265064-DC2B-4187-A79A-BC5DFE4E2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r="17769" b="4485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E9EFBAA-BAB9-4481-BD8A-12D897ED2A73}"/>
              </a:ext>
            </a:extLst>
          </p:cNvPr>
          <p:cNvSpPr txBox="1"/>
          <p:nvPr userDrawn="1"/>
        </p:nvSpPr>
        <p:spPr>
          <a:xfrm>
            <a:off x="5549900" y="212725"/>
            <a:ext cx="6642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DSC</a:t>
            </a:r>
            <a:r>
              <a:rPr lang="fr-FR" sz="4800" b="0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2026 </a:t>
            </a:r>
            <a:r>
              <a:rPr lang="fr-FR" sz="4800" b="0" i="0" u="none" strike="noStrike" kern="1200" baseline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EUROPE</a:t>
            </a:r>
            <a:r>
              <a:rPr lang="fr-FR" sz="4800" b="0" i="0" u="none" strike="noStrike" kern="1200" baseline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fr-FR" sz="4800" b="0" i="0" u="none" strike="noStrike" kern="1200" baseline="30000" dirty="0">
                <a:solidFill>
                  <a:srgbClr val="00B0F0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XR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FE097D-6166-4922-AEA6-A044F07A8A02}"/>
              </a:ext>
            </a:extLst>
          </p:cNvPr>
          <p:cNvSpPr txBox="1"/>
          <p:nvPr userDrawn="1"/>
        </p:nvSpPr>
        <p:spPr>
          <a:xfrm>
            <a:off x="5562600" y="1057135"/>
            <a:ext cx="660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sz="2000" b="0" i="0" u="none" strike="noStrike" kern="1200" baseline="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Driving Simulation </a:t>
            </a:r>
            <a:r>
              <a:rPr lang="en-US" sz="1400" b="0" i="0" u="none" strike="noStrike" kern="1200" baseline="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&amp;</a:t>
            </a:r>
            <a:r>
              <a:rPr lang="en-US" sz="2000" b="0" i="0" u="none" strike="noStrike" kern="1200" baseline="3000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en-US" sz="2000" b="0" i="0" u="none" strike="noStrike" kern="1200" baseline="30000" noProof="0" dirty="0" err="1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eXtended</a:t>
            </a:r>
            <a:r>
              <a:rPr lang="en-US" sz="2000" b="0" i="0" u="none" strike="noStrike" kern="1200" baseline="30000" noProof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Reality</a:t>
            </a:r>
            <a:r>
              <a:rPr lang="en-US" sz="2000" b="0" i="0" u="none" strike="noStrike" kern="1200" baseline="0" noProof="0" dirty="0">
                <a:solidFill>
                  <a:schemeClr val="accent2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 </a:t>
            </a:r>
            <a:r>
              <a:rPr lang="en-US" sz="2000" b="0" i="0" u="none" strike="noStrike" kern="1200" baseline="0" noProof="0" dirty="0">
                <a:solidFill>
                  <a:schemeClr val="bg1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Conference &amp; Exhibition</a:t>
            </a:r>
            <a:endParaRPr lang="en-US" sz="2000" baseline="0" noProof="0" dirty="0">
              <a:solidFill>
                <a:schemeClr val="bg1"/>
              </a:solidFill>
              <a:latin typeface="HelveticaNeueLT Pro 55 Roman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4C9FEEA-5355-45E8-8657-00D7B7B67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403135"/>
            <a:ext cx="1562100" cy="13670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323CC7D-7BC5-4040-B28E-43B2E3C4CCAE}"/>
              </a:ext>
            </a:extLst>
          </p:cNvPr>
          <p:cNvSpPr txBox="1"/>
          <p:nvPr userDrawn="1"/>
        </p:nvSpPr>
        <p:spPr>
          <a:xfrm>
            <a:off x="9906000" y="6433195"/>
            <a:ext cx="2066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16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18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19B997-90F3-489F-92B2-0C1AEC4DB2B9}"/>
              </a:ext>
            </a:extLst>
          </p:cNvPr>
          <p:cNvSpPr txBox="1"/>
          <p:nvPr userDrawn="1"/>
        </p:nvSpPr>
        <p:spPr>
          <a:xfrm>
            <a:off x="0" y="30353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spc="300" baseline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</a:p>
        </p:txBody>
      </p:sp>
      <p:sp>
        <p:nvSpPr>
          <p:cNvPr id="2" name="ZoneTexte 8">
            <a:extLst>
              <a:ext uri="{FF2B5EF4-FFF2-40B4-BE49-F238E27FC236}">
                <a16:creationId xmlns:a16="http://schemas.microsoft.com/office/drawing/2014/main" id="{DF1EA06C-C488-6FA0-1633-1CB13B4392A1}"/>
              </a:ext>
            </a:extLst>
          </p:cNvPr>
          <p:cNvSpPr txBox="1"/>
          <p:nvPr userDrawn="1"/>
        </p:nvSpPr>
        <p:spPr>
          <a:xfrm>
            <a:off x="119528" y="6433194"/>
            <a:ext cx="3136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Palais des Congrès, Antibes | France</a:t>
            </a:r>
          </a:p>
        </p:txBody>
      </p:sp>
    </p:spTree>
    <p:extLst>
      <p:ext uri="{BB962C8B-B14F-4D97-AF65-F5344CB8AC3E}">
        <p14:creationId xmlns:p14="http://schemas.microsoft.com/office/powerpoint/2010/main" val="35447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79E44A-2EAF-44A3-A2DF-011D41F12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4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A225-6E69-4331-8168-52AAC66AB13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FA2DDA-EF39-4F47-88AD-0F2E1EDB3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42850" r="3504" b="51721"/>
          <a:stretch/>
        </p:blipFill>
        <p:spPr>
          <a:xfrm flipH="1">
            <a:off x="0" y="0"/>
            <a:ext cx="12192000" cy="5461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5E92116-11F7-4D2E-95F1-D2AB1EC88FC1}"/>
              </a:ext>
            </a:extLst>
          </p:cNvPr>
          <p:cNvSpPr txBox="1"/>
          <p:nvPr userDrawn="1"/>
        </p:nvSpPr>
        <p:spPr>
          <a:xfrm>
            <a:off x="669924" y="7568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DSC 2026 Europe XR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12F164-CA9F-40B5-BBC9-743562BF74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75684"/>
            <a:ext cx="517525" cy="4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9A66F53-DFF9-4FFB-A376-C8CE44738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BB5FA4A-20C7-4853-AEF2-54FC3778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F95A202-7EE7-43DB-A88A-FAA562DF12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87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40EE4A5-5003-43FF-816B-E784D161E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B7123BC-BB3A-4683-AC09-127C6101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02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107124"/>
      </p:ext>
    </p:extLst>
  </p:cSld>
  <p:clrMapOvr>
    <a:masterClrMapping/>
  </p:clrMapOvr>
</p:sld>
</file>

<file path=ppt/theme/theme1.xml><?xml version="1.0" encoding="utf-8"?>
<a:theme xmlns:a="http://schemas.openxmlformats.org/drawingml/2006/main" name="DSC 2021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Slides Industrial Pitch.potx" id="{F282D361-7BF1-4FAB-95CD-249982EB86F9}" vid="{D9CE2B75-7854-4492-ADDA-46083FEE7DF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1c3a42-c635-4d33-856e-3d0cbc17d32a">
      <Terms xmlns="http://schemas.microsoft.com/office/infopath/2007/PartnerControls"/>
    </lcf76f155ced4ddcb4097134ff3c332f>
    <TaxCatchAll xmlns="1bb01317-f545-4fc5-a8ab-c532a63f97f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778A0CFD57A45BF049854C9CF1A54" ma:contentTypeVersion="19" ma:contentTypeDescription="Crée un document." ma:contentTypeScope="" ma:versionID="67dd0c87bf951c2155e560fc81168859">
  <xsd:schema xmlns:xsd="http://www.w3.org/2001/XMLSchema" xmlns:xs="http://www.w3.org/2001/XMLSchema" xmlns:p="http://schemas.microsoft.com/office/2006/metadata/properties" xmlns:ns2="eb1c3a42-c635-4d33-856e-3d0cbc17d32a" xmlns:ns3="1bb01317-f545-4fc5-a8ab-c532a63f97fd" targetNamespace="http://schemas.microsoft.com/office/2006/metadata/properties" ma:root="true" ma:fieldsID="917d1cb71723edc41cbdc3c053909c95" ns2:_="" ns3:_="">
    <xsd:import namespace="eb1c3a42-c635-4d33-856e-3d0cbc17d32a"/>
    <xsd:import namespace="1bb01317-f545-4fc5-a8ab-c532a63f97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c3a42-c635-4d33-856e-3d0cbc17d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96b9840-6a5f-40ad-a354-7e423ec145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01317-f545-4fc5-a8ab-c532a63f9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2e5e2c-131f-453f-9ba6-3c90f49c303a}" ma:internalName="TaxCatchAll" ma:showField="CatchAllData" ma:web="1bb01317-f545-4fc5-a8ab-c532a63f97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50A13D-6C42-4626-B906-AD37C5EF94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82D94-3249-4929-8A4C-5E0F12298F37}">
  <ds:schemaRefs>
    <ds:schemaRef ds:uri="http://purl.org/dc/dcmitype/"/>
    <ds:schemaRef ds:uri="http://schemas.microsoft.com/office/2006/metadata/properties"/>
    <ds:schemaRef ds:uri="eb1c3a42-c635-4d33-856e-3d0cbc17d32a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1bb01317-f545-4fc5-a8ab-c532a63f97fd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EB9D45C-2343-44C7-B507-327A3D751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1c3a42-c635-4d33-856e-3d0cbc17d32a"/>
    <ds:schemaRef ds:uri="1bb01317-f545-4fc5-a8ab-c532a63f9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Slides Industrial Pitch</Template>
  <TotalTime>0</TotalTime>
  <Words>0</Words>
  <Application>Microsoft Office PowerPoint</Application>
  <PresentationFormat>Grand écran</PresentationFormat>
  <Paragraphs>0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HelveticaNeueLT Pro 55 Roman</vt:lpstr>
      <vt:lpstr>Arial</vt:lpstr>
      <vt:lpstr>Arial Black</vt:lpstr>
      <vt:lpstr>Calibri</vt:lpstr>
      <vt:lpstr>DSC 2021 Template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DSC 2021 Template</dc:title>
  <dc:creator>contact@dsc2021.org</dc:creator>
  <cp:lastModifiedBy>Clément BOURHIS</cp:lastModifiedBy>
  <cp:revision>5</cp:revision>
  <dcterms:created xsi:type="dcterms:W3CDTF">2020-04-15T12:54:35Z</dcterms:created>
  <dcterms:modified xsi:type="dcterms:W3CDTF">2026-06-02T12:31:13Z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0x010100032778A0CFD57A45BF049854C9CF1A54</vt:lpwstr>
  </property>
  <property fmtid="{D5CDD505-2E9C-101B-9397-08002B2CF9AE}" pid="3" name="MediaServiceImageTags">
    <vt:lpwstr/>
  </property>
</Properties>
</file>